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SJXBXRveedAYe8esNVJQv2OQ+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82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3"/>
    <p:restoredTop sz="94694"/>
  </p:normalViewPr>
  <p:slideViewPr>
    <p:cSldViewPr snapToGrid="0">
      <p:cViewPr varScale="1">
        <p:scale>
          <a:sx n="109" d="100"/>
          <a:sy n="109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5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2098430" y="365125"/>
            <a:ext cx="844061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ftr" idx="11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90;p2" descr="A green and white flag&#10;&#10;Description automatically generated">
            <a:extLst>
              <a:ext uri="{FF2B5EF4-FFF2-40B4-BE49-F238E27FC236}">
                <a16:creationId xmlns:a16="http://schemas.microsoft.com/office/drawing/2014/main" id="{E555C733-A0FE-BC8F-21EB-3AB2F999DFAB}"/>
              </a:ext>
            </a:extLst>
          </p:cNvPr>
          <p:cNvPicPr preferRelativeResize="0"/>
          <p:nvPr userDrawn="1"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098430" y="365125"/>
            <a:ext cx="8487508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" name="Picture 4" descr="A close-up of a game&#10;&#10;Description automatically generated">
            <a:extLst>
              <a:ext uri="{FF2B5EF4-FFF2-40B4-BE49-F238E27FC236}">
                <a16:creationId xmlns:a16="http://schemas.microsoft.com/office/drawing/2014/main" id="{634C97C6-861A-C34F-6BE1-F66E6E55847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56276" y="365125"/>
            <a:ext cx="1465385" cy="85035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62332A5-7AE8-FE60-656F-69331428B35D}"/>
              </a:ext>
            </a:extLst>
          </p:cNvPr>
          <p:cNvSpPr/>
          <p:nvPr userDrawn="1"/>
        </p:nvSpPr>
        <p:spPr>
          <a:xfrm>
            <a:off x="0" y="6421697"/>
            <a:ext cx="12192000" cy="269630"/>
          </a:xfrm>
          <a:prstGeom prst="rect">
            <a:avLst/>
          </a:prstGeom>
          <a:solidFill>
            <a:srgbClr val="32825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46D71-260B-DE97-24BE-FEE58F56C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5A073-9558-C70B-2744-299B9DD44D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BB56CF-302B-3DC8-0FBA-CE376A943F88}"/>
              </a:ext>
            </a:extLst>
          </p:cNvPr>
          <p:cNvSpPr txBox="1"/>
          <p:nvPr/>
        </p:nvSpPr>
        <p:spPr>
          <a:xfrm>
            <a:off x="10984763" y="6476292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Poster: N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A073C7-47E1-622C-5F01-786245E8BA91}"/>
              </a:ext>
            </a:extLst>
          </p:cNvPr>
          <p:cNvSpPr txBox="1"/>
          <p:nvPr/>
        </p:nvSpPr>
        <p:spPr>
          <a:xfrm>
            <a:off x="5621350" y="6476292"/>
            <a:ext cx="665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Title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DC7C08-A9B0-AD59-0426-066524B7B7D7}"/>
              </a:ext>
            </a:extLst>
          </p:cNvPr>
          <p:cNvSpPr txBox="1"/>
          <p:nvPr/>
        </p:nvSpPr>
        <p:spPr>
          <a:xfrm>
            <a:off x="85955" y="6476292"/>
            <a:ext cx="1188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Presenter </a:t>
            </a:r>
          </a:p>
        </p:txBody>
      </p:sp>
    </p:spTree>
    <p:extLst>
      <p:ext uri="{BB962C8B-B14F-4D97-AF65-F5344CB8AC3E}">
        <p14:creationId xmlns:p14="http://schemas.microsoft.com/office/powerpoint/2010/main" val="48688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</Words>
  <Application>Microsoft Macintosh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Mert Seven</dc:creator>
  <cp:lastModifiedBy>Ivor Simpson</cp:lastModifiedBy>
  <cp:revision>13</cp:revision>
  <dcterms:created xsi:type="dcterms:W3CDTF">2023-12-20T11:45:11Z</dcterms:created>
  <dcterms:modified xsi:type="dcterms:W3CDTF">2024-09-12T10:24:49Z</dcterms:modified>
</cp:coreProperties>
</file>